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netlearning.adobeconnect.com/audiomay2016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daud.org/pdf/Pediatric-Outcomes-Letter-4-2016.pdf" TargetMode="External"/><Relationship Id="rId2" Type="http://schemas.openxmlformats.org/officeDocument/2006/relationships/hyperlink" Target="https://cea-plc.wikispaces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e.state.co.us/healthandwellness/guidelinesforschoolvisionscreeningk-1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CEA - PLC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58356" y="4366887"/>
            <a:ext cx="7901770" cy="2188459"/>
          </a:xfrm>
        </p:spPr>
        <p:txBody>
          <a:bodyPr>
            <a:normAutofit/>
          </a:bodyPr>
          <a:lstStyle/>
          <a:p>
            <a:r>
              <a:rPr lang="en-US" dirty="0" smtClean="0"/>
              <a:t>May 16, 2016</a:t>
            </a:r>
          </a:p>
          <a:p>
            <a:r>
              <a:rPr lang="en-US" dirty="0" smtClean="0"/>
              <a:t>1:00-4:00</a:t>
            </a:r>
          </a:p>
          <a:p>
            <a:r>
              <a:rPr lang="en-US" dirty="0" err="1" smtClean="0"/>
              <a:t>Unc</a:t>
            </a:r>
            <a:r>
              <a:rPr lang="en-US" dirty="0" smtClean="0"/>
              <a:t> </a:t>
            </a:r>
            <a:r>
              <a:rPr lang="en-US" dirty="0" err="1" smtClean="0"/>
              <a:t>lowry</a:t>
            </a:r>
            <a:r>
              <a:rPr lang="en-US" dirty="0" smtClean="0"/>
              <a:t> campus </a:t>
            </a:r>
          </a:p>
          <a:p>
            <a:r>
              <a:rPr lang="en-US" dirty="0" smtClean="0"/>
              <a:t>adobe connect online </a:t>
            </a:r>
            <a:r>
              <a:rPr lang="en-US" b="1" u="sng" dirty="0" smtClean="0">
                <a:hlinkClick r:id="rId2"/>
              </a:rPr>
              <a:t>https</a:t>
            </a:r>
            <a:r>
              <a:rPr lang="en-US" b="1" u="sng" dirty="0">
                <a:hlinkClick r:id="rId2"/>
              </a:rPr>
              <a:t>://enetlearning.adobeconnect.com/audiomay2016/</a:t>
            </a:r>
            <a:endParaRPr lang="en-US" dirty="0" smtClean="0"/>
          </a:p>
        </p:txBody>
      </p:sp>
      <p:pic>
        <p:nvPicPr>
          <p:cNvPr id="1026" name="Picture 2" descr="http://1dj7ia2prpz93pxo7t32a2j1.wpengine.netdna-cdn.com/wp-content/uploads/2013/12/End-of-Year-Fundraising-367x2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262" y="936623"/>
            <a:ext cx="3495675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200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 next: Dawn Ruley, </a:t>
            </a:r>
            <a:r>
              <a:rPr lang="en-US" dirty="0" err="1" smtClean="0"/>
              <a:t>Phonak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5-10 minute break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428197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12:30-1:00  </a:t>
            </a:r>
            <a:r>
              <a:rPr lang="en-US" sz="2000" dirty="0"/>
              <a:t>BYO Lunch / Network</a:t>
            </a:r>
          </a:p>
          <a:p>
            <a:r>
              <a:rPr lang="en-US" sz="2000" dirty="0"/>
              <a:t>1:00-1:15   Announcements/Business </a:t>
            </a:r>
            <a:r>
              <a:rPr lang="en-US" sz="2000" dirty="0" err="1"/>
              <a:t>Mtg</a:t>
            </a:r>
            <a:r>
              <a:rPr lang="en-US" sz="2000" dirty="0"/>
              <a:t> (Dates &amp; PD Discussion for next year)  </a:t>
            </a:r>
          </a:p>
          <a:p>
            <a:r>
              <a:rPr lang="en-US" sz="2000" dirty="0"/>
              <a:t>1:15-2:30   Review of new hearing screening recommendations</a:t>
            </a:r>
          </a:p>
          <a:p>
            <a:r>
              <a:rPr lang="en-US" sz="2000" dirty="0"/>
              <a:t>2:30-4:00   Dawn Ruley, </a:t>
            </a:r>
            <a:r>
              <a:rPr lang="en-US" sz="2000" dirty="0" err="1"/>
              <a:t>Phonak</a:t>
            </a:r>
            <a:r>
              <a:rPr lang="en-US" sz="2000" dirty="0"/>
              <a:t> Updates</a:t>
            </a:r>
          </a:p>
          <a:p>
            <a:r>
              <a:rPr lang="en-US" sz="2000" b="1" dirty="0"/>
              <a:t>4:15-5:45   Happy Hour at Lowry Tavern (Sponsored by </a:t>
            </a:r>
            <a:r>
              <a:rPr lang="en-US" sz="2000" b="1" dirty="0" err="1"/>
              <a:t>Phonak</a:t>
            </a:r>
            <a:r>
              <a:rPr lang="en-US" sz="2000" b="1" dirty="0"/>
              <a:t> – thank you to Dawn Ruley!)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10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CHANGES / MOVES / ETC.</a:t>
            </a:r>
          </a:p>
          <a:p>
            <a:r>
              <a:rPr lang="en-US" sz="2000" dirty="0" smtClean="0"/>
              <a:t>POSITIONS OPEN</a:t>
            </a:r>
          </a:p>
          <a:p>
            <a:r>
              <a:rPr lang="en-US" sz="2000" dirty="0"/>
              <a:t>BOOKMARK WIKIPAGE (</a:t>
            </a:r>
            <a:r>
              <a:rPr lang="en-US" sz="2000" dirty="0">
                <a:hlinkClick r:id="rId2"/>
              </a:rPr>
              <a:t>https://cea-plc.wikispaces.com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EAA OUTCOMES </a:t>
            </a:r>
            <a:r>
              <a:rPr lang="en-US" sz="2000" dirty="0"/>
              <a:t>PROJECT (</a:t>
            </a: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edaud.org/pdf/Pediatric-Outcomes-Letter-4-2016.pdf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OTHER / OPEN DISCUSSION</a:t>
            </a:r>
          </a:p>
          <a:p>
            <a:r>
              <a:rPr lang="en-US" sz="2000" dirty="0" smtClean="0"/>
              <a:t>NEXT SCHOOL YEAR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86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Dates for 2016-17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10608971" cy="4258733"/>
          </a:xfrm>
        </p:spPr>
        <p:txBody>
          <a:bodyPr>
            <a:normAutofit/>
          </a:bodyPr>
          <a:lstStyle/>
          <a:p>
            <a:r>
              <a:rPr lang="en-US" sz="2000" dirty="0"/>
              <a:t>Sept. 20</a:t>
            </a:r>
            <a:r>
              <a:rPr lang="en-US" sz="2000" baseline="30000" dirty="0"/>
              <a:t>th</a:t>
            </a:r>
            <a:r>
              <a:rPr lang="en-US" sz="2000" dirty="0"/>
              <a:t>     (3</a:t>
            </a:r>
            <a:r>
              <a:rPr lang="en-US" sz="2000" baseline="30000" dirty="0"/>
              <a:t>rd</a:t>
            </a:r>
            <a:r>
              <a:rPr lang="en-US" sz="2000" dirty="0"/>
              <a:t> Tuesday)</a:t>
            </a:r>
          </a:p>
          <a:p>
            <a:r>
              <a:rPr lang="en-US" sz="2000" dirty="0"/>
              <a:t>October </a:t>
            </a:r>
            <a:r>
              <a:rPr lang="en-US" sz="2000" dirty="0" smtClean="0"/>
              <a:t>20</a:t>
            </a:r>
            <a:r>
              <a:rPr lang="en-US" sz="2000" dirty="0"/>
              <a:t>  (3</a:t>
            </a:r>
            <a:r>
              <a:rPr lang="en-US" sz="2000" baseline="30000" dirty="0"/>
              <a:t>rd</a:t>
            </a:r>
            <a:r>
              <a:rPr lang="en-US" sz="2000" dirty="0"/>
              <a:t> Thursday)</a:t>
            </a:r>
          </a:p>
          <a:p>
            <a:r>
              <a:rPr lang="en-US" sz="2000" dirty="0"/>
              <a:t>November 16  (3</a:t>
            </a:r>
            <a:r>
              <a:rPr lang="en-US" sz="2000" baseline="30000" dirty="0"/>
              <a:t>rd</a:t>
            </a:r>
            <a:r>
              <a:rPr lang="en-US" sz="2000" dirty="0"/>
              <a:t> Wednesday)</a:t>
            </a:r>
          </a:p>
          <a:p>
            <a:r>
              <a:rPr lang="en-US" sz="2000" dirty="0"/>
              <a:t>December – </a:t>
            </a:r>
            <a:r>
              <a:rPr lang="en-US" sz="2000" dirty="0" smtClean="0"/>
              <a:t>full day PD TBD</a:t>
            </a:r>
            <a:endParaRPr lang="en-US" sz="2000" dirty="0"/>
          </a:p>
          <a:p>
            <a:r>
              <a:rPr lang="en-US" sz="2000" dirty="0"/>
              <a:t>January – all day </a:t>
            </a:r>
            <a:r>
              <a:rPr lang="en-US" sz="2000" dirty="0" smtClean="0"/>
              <a:t>implant conference TBD</a:t>
            </a:r>
            <a:endParaRPr lang="en-US" sz="2000" dirty="0"/>
          </a:p>
          <a:p>
            <a:r>
              <a:rPr lang="en-US" sz="2000" dirty="0"/>
              <a:t>February 28 (4</a:t>
            </a:r>
            <a:r>
              <a:rPr lang="en-US" sz="2000" baseline="30000" dirty="0"/>
              <a:t>th</a:t>
            </a:r>
            <a:r>
              <a:rPr lang="en-US" sz="2000" dirty="0"/>
              <a:t> Tuesday)</a:t>
            </a:r>
          </a:p>
          <a:p>
            <a:r>
              <a:rPr lang="en-US" sz="2000" dirty="0"/>
              <a:t>March – no meeting</a:t>
            </a:r>
          </a:p>
          <a:p>
            <a:r>
              <a:rPr lang="en-US" sz="2000" dirty="0"/>
              <a:t>April 20 – (3</a:t>
            </a:r>
            <a:r>
              <a:rPr lang="en-US" sz="2000" baseline="30000" dirty="0"/>
              <a:t>rd</a:t>
            </a:r>
            <a:r>
              <a:rPr lang="en-US" sz="2000" dirty="0"/>
              <a:t> Thursday)</a:t>
            </a:r>
          </a:p>
          <a:p>
            <a:r>
              <a:rPr lang="en-US" sz="2000" dirty="0"/>
              <a:t>May </a:t>
            </a:r>
            <a:r>
              <a:rPr lang="en-US" sz="2000" dirty="0" smtClean="0"/>
              <a:t>17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/>
              <a:t>– (3</a:t>
            </a:r>
            <a:r>
              <a:rPr lang="en-US" sz="2000" baseline="30000" dirty="0"/>
              <a:t>rd</a:t>
            </a:r>
            <a:r>
              <a:rPr lang="en-US" sz="2000" dirty="0"/>
              <a:t> </a:t>
            </a:r>
            <a:r>
              <a:rPr lang="en-US" sz="2000" dirty="0" smtClean="0"/>
              <a:t>Wednesday)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464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CDE Screening guidelines updates</a:t>
            </a:r>
            <a:br>
              <a:rPr lang="en-US" dirty="0" smtClean="0"/>
            </a:b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u="sng" dirty="0" smtClean="0"/>
              <a:t>Timeline</a:t>
            </a:r>
          </a:p>
          <a:p>
            <a:pPr marL="0" indent="0">
              <a:buNone/>
            </a:pPr>
            <a:r>
              <a:rPr lang="en-US" sz="2000" dirty="0" smtClean="0"/>
              <a:t>Development:  January 2016 – June 2016</a:t>
            </a:r>
          </a:p>
          <a:p>
            <a:pPr marL="0" indent="0">
              <a:buNone/>
            </a:pPr>
            <a:r>
              <a:rPr lang="en-US" sz="2000" dirty="0" smtClean="0"/>
              <a:t>Implementation: 2016-17 school year</a:t>
            </a:r>
          </a:p>
          <a:p>
            <a:pPr marL="0" indent="0">
              <a:buNone/>
            </a:pPr>
            <a:r>
              <a:rPr lang="en-US" sz="2000" dirty="0" smtClean="0"/>
              <a:t>Professional Development/Support to Districts: 2016-17 school year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u="sng" dirty="0" smtClean="0"/>
              <a:t>New vision guidelines </a:t>
            </a:r>
            <a:r>
              <a:rPr lang="en-US" sz="2000" dirty="0" smtClean="0"/>
              <a:t>(K-12) were developed thought Health &amp; Wellness department of CDE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www.cde.state.co.us/healthandwellness/guidelinesforschoolvisionscreeningk-12</a:t>
            </a: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31118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1</a:t>
            </a:r>
            <a:r>
              <a:rPr lang="en-US" baseline="30000" dirty="0" smtClean="0"/>
              <a:t>st</a:t>
            </a:r>
            <a:r>
              <a:rPr lang="en-US" dirty="0" smtClean="0"/>
              <a:t> meeting: January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Lisa Cannon, Facilitator</a:t>
            </a:r>
          </a:p>
          <a:p>
            <a:r>
              <a:rPr lang="en-US" dirty="0" smtClean="0"/>
              <a:t>Kathy Patrick, CDE Director of Health &amp; Wellness</a:t>
            </a:r>
          </a:p>
          <a:p>
            <a:r>
              <a:rPr lang="en-US" dirty="0" smtClean="0"/>
              <a:t>Heidi McCaslin, CDE Child Find Coordinator</a:t>
            </a:r>
          </a:p>
          <a:p>
            <a:r>
              <a:rPr lang="en-US" dirty="0" smtClean="0"/>
              <a:t>Sandy Gabbard, MDC/</a:t>
            </a:r>
            <a:r>
              <a:rPr lang="en-US" dirty="0" err="1" smtClean="0"/>
              <a:t>Kidscreen</a:t>
            </a:r>
            <a:endParaRPr lang="en-US" dirty="0" smtClean="0"/>
          </a:p>
          <a:p>
            <a:r>
              <a:rPr lang="en-US" dirty="0" smtClean="0"/>
              <a:t>Audiologists:  Heidi Adams (Adams 50), Debbie Gwinner (CCSD), Jennifer </a:t>
            </a:r>
            <a:r>
              <a:rPr lang="en-US" dirty="0" err="1" smtClean="0"/>
              <a:t>Schryer</a:t>
            </a:r>
            <a:r>
              <a:rPr lang="en-US" dirty="0" smtClean="0"/>
              <a:t> (APS), Alison Meagher (4</a:t>
            </a:r>
            <a:r>
              <a:rPr lang="en-US" baseline="30000" dirty="0" smtClean="0"/>
              <a:t>th</a:t>
            </a:r>
            <a:r>
              <a:rPr lang="en-US" dirty="0" smtClean="0"/>
              <a:t> Year MDC)</a:t>
            </a:r>
          </a:p>
          <a:p>
            <a:r>
              <a:rPr lang="en-US" dirty="0" smtClean="0"/>
              <a:t>School Nurses: Sarah Blumenthal (DPS), Linda Wood (APS)</a:t>
            </a:r>
          </a:p>
          <a:p>
            <a:r>
              <a:rPr lang="en-US" dirty="0" smtClean="0"/>
              <a:t>Reviewers: Vickie Thompson (CO EHDI), Tara Bauman (DH), Jennifer Kolb (CHCO), Karen O’Keefe (DPS)</a:t>
            </a:r>
          </a:p>
          <a:p>
            <a:r>
              <a:rPr lang="en-US" dirty="0" smtClean="0"/>
              <a:t>Forward: Christie </a:t>
            </a:r>
            <a:r>
              <a:rPr lang="en-US" dirty="0" err="1" smtClean="0"/>
              <a:t>Yoshinaga-Itano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223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changes &amp;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Single document to address all ages to be used by all screening programs including community, child find, schools, other </a:t>
            </a:r>
          </a:p>
          <a:p>
            <a:r>
              <a:rPr lang="en-US" sz="2400" dirty="0" smtClean="0"/>
              <a:t>Simplified format based on design of the vision guidelines</a:t>
            </a:r>
          </a:p>
          <a:p>
            <a:r>
              <a:rPr lang="en-US" sz="2400" dirty="0" smtClean="0"/>
              <a:t>Inclusion of newest AAA and ASHA screening guidance</a:t>
            </a:r>
          </a:p>
          <a:p>
            <a:r>
              <a:rPr lang="en-US" sz="2400" dirty="0" smtClean="0"/>
              <a:t>Audiology-level guidance is not included  - strictly screening-based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30727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changes &amp;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OAE will be the recommended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level screening for ages 0-4</a:t>
            </a:r>
          </a:p>
          <a:p>
            <a:r>
              <a:rPr lang="en-US" sz="2400" dirty="0"/>
              <a:t>Pure tone screening at the recommended frequencies:</a:t>
            </a:r>
          </a:p>
          <a:p>
            <a:pPr lvl="1"/>
            <a:r>
              <a:rPr lang="en-US" sz="2000" dirty="0"/>
              <a:t>1000, 2000, 4000 (Kg – 5</a:t>
            </a:r>
            <a:r>
              <a:rPr lang="en-US" sz="2000" baseline="30000" dirty="0"/>
              <a:t>th</a:t>
            </a:r>
            <a:r>
              <a:rPr lang="en-US" sz="2000" dirty="0"/>
              <a:t> Grade)</a:t>
            </a:r>
          </a:p>
          <a:p>
            <a:pPr lvl="1"/>
            <a:r>
              <a:rPr lang="en-US" sz="2000" dirty="0"/>
              <a:t>1000, 2000, 4000, 6000 (6</a:t>
            </a:r>
            <a:r>
              <a:rPr lang="en-US" sz="2000" baseline="30000" dirty="0"/>
              <a:t>th</a:t>
            </a:r>
            <a:r>
              <a:rPr lang="en-US" sz="2000" dirty="0"/>
              <a:t> Grade and up</a:t>
            </a:r>
            <a:r>
              <a:rPr lang="en-US" sz="2000" dirty="0" smtClean="0"/>
              <a:t>)</a:t>
            </a:r>
          </a:p>
          <a:p>
            <a:r>
              <a:rPr lang="en-US" sz="2400" dirty="0" smtClean="0"/>
              <a:t>Tympanometry will be considered an optional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tier screening</a:t>
            </a:r>
          </a:p>
          <a:p>
            <a:r>
              <a:rPr lang="en-US" sz="2400" dirty="0" smtClean="0"/>
              <a:t>Otoscopy will not be addressed since it is typically not considered part of a screening protocol</a:t>
            </a:r>
          </a:p>
        </p:txBody>
      </p:sp>
    </p:spTree>
    <p:extLst>
      <p:ext uri="{BB962C8B-B14F-4D97-AF65-F5344CB8AC3E}">
        <p14:creationId xmlns:p14="http://schemas.microsoft.com/office/powerpoint/2010/main" val="357579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DISCUSSION /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Thoughts on changes</a:t>
            </a:r>
          </a:p>
          <a:p>
            <a:r>
              <a:rPr lang="en-US" sz="2400" dirty="0" smtClean="0"/>
              <a:t>Suggestions for training needs and other supports</a:t>
            </a:r>
          </a:p>
          <a:p>
            <a:r>
              <a:rPr lang="en-US" sz="2400" smtClean="0"/>
              <a:t>Other…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9337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334</TotalTime>
  <Words>391</Words>
  <Application>Microsoft Office PowerPoint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Celestial</vt:lpstr>
      <vt:lpstr>CEA - PLC</vt:lpstr>
      <vt:lpstr>agenda</vt:lpstr>
      <vt:lpstr>announcements</vt:lpstr>
      <vt:lpstr>Dates for 2016-17</vt:lpstr>
      <vt:lpstr>CDE Screening guidelines updates process</vt:lpstr>
      <vt:lpstr>Task force 1st meeting: January 2016</vt:lpstr>
      <vt:lpstr>Major changes &amp; highlights</vt:lpstr>
      <vt:lpstr>Major changes &amp; highlights</vt:lpstr>
      <vt:lpstr>Open DISCUSSION / feedback</vt:lpstr>
      <vt:lpstr>Up next: Dawn Ruley, Phonak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CEA - PLC</dc:title>
  <dc:creator>Cannon, Lisa</dc:creator>
  <cp:lastModifiedBy>Cannon, Lisa</cp:lastModifiedBy>
  <cp:revision>11</cp:revision>
  <dcterms:created xsi:type="dcterms:W3CDTF">2016-02-23T19:31:43Z</dcterms:created>
  <dcterms:modified xsi:type="dcterms:W3CDTF">2016-06-15T17:18:18Z</dcterms:modified>
</cp:coreProperties>
</file>